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56" r:id="rId7"/>
    <p:sldId id="265" r:id="rId8"/>
    <p:sldId id="258" r:id="rId9"/>
    <p:sldId id="266" r:id="rId10"/>
    <p:sldId id="257" r:id="rId11"/>
    <p:sldId id="264" r:id="rId1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94586" autoAdjust="0"/>
  </p:normalViewPr>
  <p:slideViewPr>
    <p:cSldViewPr>
      <p:cViewPr varScale="1">
        <p:scale>
          <a:sx n="81" d="100"/>
          <a:sy n="81" d="100"/>
        </p:scale>
        <p:origin x="-1498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78FDD-2BE4-48A1-84EC-85274296D81F}" type="datetimeFigureOut">
              <a:rPr lang="de-CH" smtClean="0"/>
              <a:t>07.05.2019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6E01-62BD-4C88-B90A-88BAA5E39F1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85705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78FDD-2BE4-48A1-84EC-85274296D81F}" type="datetimeFigureOut">
              <a:rPr lang="de-CH" smtClean="0"/>
              <a:t>07.05.2019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6E01-62BD-4C88-B90A-88BAA5E39F1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3172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78FDD-2BE4-48A1-84EC-85274296D81F}" type="datetimeFigureOut">
              <a:rPr lang="de-CH" smtClean="0"/>
              <a:t>07.05.2019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6E01-62BD-4C88-B90A-88BAA5E39F1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0318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78FDD-2BE4-48A1-84EC-85274296D81F}" type="datetimeFigureOut">
              <a:rPr lang="de-CH" smtClean="0"/>
              <a:t>07.05.2019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6E01-62BD-4C88-B90A-88BAA5E39F1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73407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78FDD-2BE4-48A1-84EC-85274296D81F}" type="datetimeFigureOut">
              <a:rPr lang="de-CH" smtClean="0"/>
              <a:t>07.05.2019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6E01-62BD-4C88-B90A-88BAA5E39F1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33417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78FDD-2BE4-48A1-84EC-85274296D81F}" type="datetimeFigureOut">
              <a:rPr lang="de-CH" smtClean="0"/>
              <a:t>07.05.2019</a:t>
            </a:fld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6E01-62BD-4C88-B90A-88BAA5E39F1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38252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78FDD-2BE4-48A1-84EC-85274296D81F}" type="datetimeFigureOut">
              <a:rPr lang="de-CH" smtClean="0"/>
              <a:t>07.05.2019</a:t>
            </a:fld>
            <a:endParaRPr lang="de-CH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6E01-62BD-4C88-B90A-88BAA5E39F1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2972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78FDD-2BE4-48A1-84EC-85274296D81F}" type="datetimeFigureOut">
              <a:rPr lang="de-CH" smtClean="0"/>
              <a:t>07.05.2019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6E01-62BD-4C88-B90A-88BAA5E39F1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88814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78FDD-2BE4-48A1-84EC-85274296D81F}" type="datetimeFigureOut">
              <a:rPr lang="de-CH" smtClean="0"/>
              <a:t>07.05.2019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6E01-62BD-4C88-B90A-88BAA5E39F1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94335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78FDD-2BE4-48A1-84EC-85274296D81F}" type="datetimeFigureOut">
              <a:rPr lang="de-CH" smtClean="0"/>
              <a:t>07.05.2019</a:t>
            </a:fld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6E01-62BD-4C88-B90A-88BAA5E39F1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27599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78FDD-2BE4-48A1-84EC-85274296D81F}" type="datetimeFigureOut">
              <a:rPr lang="de-CH" smtClean="0"/>
              <a:t>07.05.2019</a:t>
            </a:fld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6E01-62BD-4C88-B90A-88BAA5E39F1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6207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78FDD-2BE4-48A1-84EC-85274296D81F}" type="datetimeFigureOut">
              <a:rPr lang="de-CH" smtClean="0"/>
              <a:t>07.05.2019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E6E01-62BD-4C88-B90A-88BAA5E39F1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2577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026" name="Picture 2" descr="T:\7-Projekte\Extern Projekte\1904-MFH Schmidt ZH\05-Fotos\01-Produktion\20180503_1316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808" y="44624"/>
            <a:ext cx="13248001" cy="74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587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2050" name="Picture 2" descr="T:\7-Projekte\Extern Projekte\1904-MFH Schmidt ZH\05-Fotos\07-Fotograf 1\unbearbeitet Aussen\ZH_Zuerichbergstr162_190329_0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9128"/>
            <a:ext cx="10798726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023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6146" name="Picture 2" descr="T:\7-Projekte\Extern Projekte\1904-MFH Schmidt ZH\05-Fotos\06-Fertig\20190413_140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695" y="-27384"/>
            <a:ext cx="12806399" cy="72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11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2050" name="Picture 2" descr="T:\7-Projekte\Extern Projekte\1904-MFH Schmidt ZH\05-Fotos\02-Montage\20180531_1026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551" y="-318216"/>
            <a:ext cx="12806399" cy="72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62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3074" name="Picture 2" descr="T:\7-Projekte\Extern Projekte\1904-MFH Schmidt ZH\05-Fotos\04-Roste\20190215_1105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-26616"/>
            <a:ext cx="12288000" cy="69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333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098" name="Picture 2" descr="T:\7-Projekte\Extern Projekte\1904-MFH Schmidt ZH\05-Fotos\05-Fertig Innen\20190301_1543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9863" y="-102192"/>
            <a:ext cx="12806399" cy="72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44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122" name="Picture 2" descr="T:\7-Projekte\Extern Projekte\1904-MFH Schmidt ZH\05-Fotos\05-Fertig Innen\20190301_1526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736" y="-174200"/>
            <a:ext cx="12806400" cy="72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595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1026" name="Picture 2" descr="T:\7-Projekte\Extern Projekte\1904-MFH Schmidt ZH\05-Fotos\07-Fotograf 1\unbearbeitet Aussen\zb_1903_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37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868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7170" name="Picture 2" descr="T:\7-Projekte\Extern Projekte\1904-MFH Schmidt ZH\05-Fotos\07-Fotograf 1\unbearbeitet Aussen\zb_1903_0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591" y="0"/>
            <a:ext cx="10215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628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3074" name="Picture 2" descr="T:\7-Projekte\Extern Projekte\1904-MFH Schmidt ZH\05-Fotos\07-Fotograf 1\finish Innen\zb_1904_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2473" y="0"/>
            <a:ext cx="1077903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679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8194" name="Picture 2" descr="T:\7-Projekte\Extern Projekte\1904-MFH Schmidt ZH\05-Fotos\07-Fotograf 1\finish Innen\zb_1904_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-315416"/>
            <a:ext cx="11301323" cy="75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359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Bildschirmpräsentation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2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Infolutions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Ofner Daniel | trilegno</dc:creator>
  <cp:lastModifiedBy>Ofner Daniel | trilegno</cp:lastModifiedBy>
  <cp:revision>8</cp:revision>
  <dcterms:created xsi:type="dcterms:W3CDTF">2019-05-07T13:12:22Z</dcterms:created>
  <dcterms:modified xsi:type="dcterms:W3CDTF">2019-05-07T14:18:23Z</dcterms:modified>
</cp:coreProperties>
</file>